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73DB8-5AD0-4D4D-A42B-2C7CF4E3065E}" type="datetimeFigureOut">
              <a:rPr lang="en-US" smtClean="0"/>
              <a:t>05/02/2016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9EC01-226E-4F0A-BD89-C4A8E3DE485B}" type="slidenum">
              <a:rPr lang="en-US" smtClean="0"/>
              <a:t>‹#›</a:t>
            </a:fld>
            <a:endParaRPr lang="en-US"/>
          </a:p>
        </p:txBody>
      </p:sp>
    </p:spTree>
    <p:extLst>
      <p:ext uri="{BB962C8B-B14F-4D97-AF65-F5344CB8AC3E}">
        <p14:creationId xmlns:p14="http://schemas.microsoft.com/office/powerpoint/2010/main" val="41938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9EC01-226E-4F0A-BD89-C4A8E3DE485B}" type="slidenum">
              <a:rPr lang="en-US" smtClean="0"/>
              <a:t>4</a:t>
            </a:fld>
            <a:endParaRPr lang="en-US"/>
          </a:p>
        </p:txBody>
      </p:sp>
    </p:spTree>
    <p:extLst>
      <p:ext uri="{BB962C8B-B14F-4D97-AF65-F5344CB8AC3E}">
        <p14:creationId xmlns:p14="http://schemas.microsoft.com/office/powerpoint/2010/main" val="405380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http://neveryetmelted.com/wp-content/uploads/2014/06/immigration-history1.jpg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39EC01-226E-4F0A-BD89-C4A8E3DE485B}" type="slidenum">
              <a:rPr lang="en-US" smtClean="0"/>
              <a:t>5</a:t>
            </a:fld>
            <a:endParaRPr lang="en-US"/>
          </a:p>
        </p:txBody>
      </p:sp>
    </p:spTree>
    <p:extLst>
      <p:ext uri="{BB962C8B-B14F-4D97-AF65-F5344CB8AC3E}">
        <p14:creationId xmlns:p14="http://schemas.microsoft.com/office/powerpoint/2010/main" val="342376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http://blackthen.com/the-red-summer-of-1919-race-riots-in-over-3-dozen-u-s-states/ </a:t>
            </a:r>
            <a:endParaRPr lang="en-US" dirty="0"/>
          </a:p>
        </p:txBody>
      </p:sp>
      <p:sp>
        <p:nvSpPr>
          <p:cNvPr id="4" name="Slide Number Placeholder 3"/>
          <p:cNvSpPr>
            <a:spLocks noGrp="1"/>
          </p:cNvSpPr>
          <p:nvPr>
            <p:ph type="sldNum" sz="quarter" idx="10"/>
          </p:nvPr>
        </p:nvSpPr>
        <p:spPr/>
        <p:txBody>
          <a:bodyPr/>
          <a:lstStyle/>
          <a:p>
            <a:fld id="{ED39EC01-226E-4F0A-BD89-C4A8E3DE485B}" type="slidenum">
              <a:rPr lang="en-US" smtClean="0"/>
              <a:t>7</a:t>
            </a:fld>
            <a:endParaRPr lang="en-US"/>
          </a:p>
        </p:txBody>
      </p:sp>
    </p:spTree>
    <p:extLst>
      <p:ext uri="{BB962C8B-B14F-4D97-AF65-F5344CB8AC3E}">
        <p14:creationId xmlns:p14="http://schemas.microsoft.com/office/powerpoint/2010/main" val="215520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Xenophobia and racism often overlap, but are distinct phenomena. Whereas racism usually entails distinction based on physical characteristic differences, such as skin color, hair type, facial features, etc. Xenophobia implies behavior based on the idea that the other is foreign to or originates from outside the community or nation. (UNESCO)</a:t>
            </a:r>
          </a:p>
          <a:p>
            <a:endParaRPr lang="en-US" dirty="0"/>
          </a:p>
        </p:txBody>
      </p:sp>
      <p:sp>
        <p:nvSpPr>
          <p:cNvPr id="4" name="Slide Number Placeholder 3"/>
          <p:cNvSpPr>
            <a:spLocks noGrp="1"/>
          </p:cNvSpPr>
          <p:nvPr>
            <p:ph type="sldNum" sz="quarter" idx="10"/>
          </p:nvPr>
        </p:nvSpPr>
        <p:spPr/>
        <p:txBody>
          <a:bodyPr/>
          <a:lstStyle/>
          <a:p>
            <a:fld id="{ED39EC01-226E-4F0A-BD89-C4A8E3DE485B}" type="slidenum">
              <a:rPr lang="en-US" smtClean="0"/>
              <a:t>8</a:t>
            </a:fld>
            <a:endParaRPr lang="en-US"/>
          </a:p>
        </p:txBody>
      </p:sp>
    </p:spTree>
    <p:extLst>
      <p:ext uri="{BB962C8B-B14F-4D97-AF65-F5344CB8AC3E}">
        <p14:creationId xmlns:p14="http://schemas.microsoft.com/office/powerpoint/2010/main" val="338309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http://www.elephantjournal.com/2010/08/welcome-to-the-united-snakes-john-spina/ </a:t>
            </a:r>
            <a:endParaRPr lang="en-US" dirty="0"/>
          </a:p>
        </p:txBody>
      </p:sp>
      <p:sp>
        <p:nvSpPr>
          <p:cNvPr id="4" name="Slide Number Placeholder 3"/>
          <p:cNvSpPr>
            <a:spLocks noGrp="1"/>
          </p:cNvSpPr>
          <p:nvPr>
            <p:ph type="sldNum" sz="quarter" idx="10"/>
          </p:nvPr>
        </p:nvSpPr>
        <p:spPr/>
        <p:txBody>
          <a:bodyPr/>
          <a:lstStyle/>
          <a:p>
            <a:fld id="{ED39EC01-226E-4F0A-BD89-C4A8E3DE485B}" type="slidenum">
              <a:rPr lang="en-US" smtClean="0"/>
              <a:t>10</a:t>
            </a:fld>
            <a:endParaRPr lang="en-US"/>
          </a:p>
        </p:txBody>
      </p:sp>
    </p:spTree>
    <p:extLst>
      <p:ext uri="{BB962C8B-B14F-4D97-AF65-F5344CB8AC3E}">
        <p14:creationId xmlns:p14="http://schemas.microsoft.com/office/powerpoint/2010/main" val="88918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Image Source:</a:t>
            </a:r>
            <a:r>
              <a:rPr lang="en-US" baseline="0" smtClean="0"/>
              <a:t> http://www.guestworkeralliance.org/tag/j-1-visa/</a:t>
            </a:r>
            <a:endParaRPr lang="en-US"/>
          </a:p>
        </p:txBody>
      </p:sp>
      <p:sp>
        <p:nvSpPr>
          <p:cNvPr id="4" name="Slide Number Placeholder 3"/>
          <p:cNvSpPr>
            <a:spLocks noGrp="1"/>
          </p:cNvSpPr>
          <p:nvPr>
            <p:ph type="sldNum" sz="quarter" idx="10"/>
          </p:nvPr>
        </p:nvSpPr>
        <p:spPr/>
        <p:txBody>
          <a:bodyPr/>
          <a:lstStyle/>
          <a:p>
            <a:fld id="{ED39EC01-226E-4F0A-BD89-C4A8E3DE485B}" type="slidenum">
              <a:rPr lang="en-US" smtClean="0"/>
              <a:t>13</a:t>
            </a:fld>
            <a:endParaRPr lang="en-US"/>
          </a:p>
        </p:txBody>
      </p:sp>
    </p:spTree>
    <p:extLst>
      <p:ext uri="{BB962C8B-B14F-4D97-AF65-F5344CB8AC3E}">
        <p14:creationId xmlns:p14="http://schemas.microsoft.com/office/powerpoint/2010/main" val="39275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CEAAF-8062-40D4-AD03-B2319017ECF5}"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162114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EAAF-8062-40D4-AD03-B2319017ECF5}"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16545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EAAF-8062-40D4-AD03-B2319017ECF5}"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344637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EAAF-8062-40D4-AD03-B2319017ECF5}"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251549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CEAAF-8062-40D4-AD03-B2319017ECF5}"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133758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CEAAF-8062-40D4-AD03-B2319017ECF5}"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232277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CEAAF-8062-40D4-AD03-B2319017ECF5}" type="datetimeFigureOut">
              <a:rPr lang="en-US" smtClean="0"/>
              <a:t>05/02/2016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25191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CEAAF-8062-40D4-AD03-B2319017ECF5}" type="datetimeFigureOut">
              <a:rPr lang="en-US" smtClean="0"/>
              <a:t>05/02/2016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338601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CEAAF-8062-40D4-AD03-B2319017ECF5}" type="datetimeFigureOut">
              <a:rPr lang="en-US" smtClean="0"/>
              <a:t>05/02/2016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282447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CEAAF-8062-40D4-AD03-B2319017ECF5}"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193824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CEAAF-8062-40D4-AD03-B2319017ECF5}"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8805B-38B5-4772-B7FA-D2E2565E4962}" type="slidenum">
              <a:rPr lang="en-US" smtClean="0"/>
              <a:t>‹#›</a:t>
            </a:fld>
            <a:endParaRPr lang="en-US"/>
          </a:p>
        </p:txBody>
      </p:sp>
    </p:spTree>
    <p:extLst>
      <p:ext uri="{BB962C8B-B14F-4D97-AF65-F5344CB8AC3E}">
        <p14:creationId xmlns:p14="http://schemas.microsoft.com/office/powerpoint/2010/main" val="205365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CEAAF-8062-40D4-AD03-B2319017ECF5}" type="datetimeFigureOut">
              <a:rPr lang="en-US" smtClean="0"/>
              <a:t>05/02/2016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8805B-38B5-4772-B7FA-D2E2565E4962}" type="slidenum">
              <a:rPr lang="en-US" smtClean="0"/>
              <a:t>‹#›</a:t>
            </a:fld>
            <a:endParaRPr lang="en-US"/>
          </a:p>
        </p:txBody>
      </p:sp>
    </p:spTree>
    <p:extLst>
      <p:ext uri="{BB962C8B-B14F-4D97-AF65-F5344CB8AC3E}">
        <p14:creationId xmlns:p14="http://schemas.microsoft.com/office/powerpoint/2010/main" val="140291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772400" cy="1470025"/>
          </a:xfrm>
        </p:spPr>
        <p:txBody>
          <a:bodyPr>
            <a:normAutofit/>
          </a:bodyPr>
          <a:lstStyle/>
          <a:p>
            <a:r>
              <a:rPr lang="en-US" sz="5600" dirty="0" smtClean="0"/>
              <a:t>The Anatomy of Nativism</a:t>
            </a:r>
            <a:endParaRPr lang="en-US" sz="5600" dirty="0"/>
          </a:p>
        </p:txBody>
      </p:sp>
    </p:spTree>
    <p:extLst>
      <p:ext uri="{BB962C8B-B14F-4D97-AF65-F5344CB8AC3E}">
        <p14:creationId xmlns:p14="http://schemas.microsoft.com/office/powerpoint/2010/main" val="93259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9494" y="1600200"/>
            <a:ext cx="69450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46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91506"/>
            <a:ext cx="57150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0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Us-vs-Them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948362" cy="459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00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1" y="1600200"/>
            <a:ext cx="6646996" cy="4462983"/>
          </a:xfrm>
        </p:spPr>
      </p:pic>
    </p:spTree>
    <p:extLst>
      <p:ext uri="{BB962C8B-B14F-4D97-AF65-F5344CB8AC3E}">
        <p14:creationId xmlns:p14="http://schemas.microsoft.com/office/powerpoint/2010/main" val="27597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Nativism?</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Nativism is the political position of preserving status for certain established inhabitants of a nation as compared to claims of newcomers or immigrants.</a:t>
            </a:r>
          </a:p>
        </p:txBody>
      </p:sp>
    </p:spTree>
    <p:extLst>
      <p:ext uri="{BB962C8B-B14F-4D97-AF65-F5344CB8AC3E}">
        <p14:creationId xmlns:p14="http://schemas.microsoft.com/office/powerpoint/2010/main" val="414735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Nativism in U.S. History</a:t>
            </a:r>
            <a:endParaRPr lang="en-US" dirty="0"/>
          </a:p>
        </p:txBody>
      </p:sp>
      <p:sp>
        <p:nvSpPr>
          <p:cNvPr id="3" name="Content Placeholder 2"/>
          <p:cNvSpPr>
            <a:spLocks noGrp="1"/>
          </p:cNvSpPr>
          <p:nvPr>
            <p:ph idx="1"/>
          </p:nvPr>
        </p:nvSpPr>
        <p:spPr/>
        <p:txBody>
          <a:bodyPr/>
          <a:lstStyle/>
          <a:p>
            <a:r>
              <a:rPr lang="en-US" dirty="0" smtClean="0"/>
              <a:t>Discrimination against Irish Immigrants</a:t>
            </a:r>
          </a:p>
          <a:p>
            <a:r>
              <a:rPr lang="en-US" dirty="0" smtClean="0"/>
              <a:t>Red summer riots of 1919</a:t>
            </a:r>
          </a:p>
          <a:p>
            <a:r>
              <a:rPr lang="en-US" dirty="0" smtClean="0"/>
              <a:t>Japanese internment camps during WWII</a:t>
            </a:r>
          </a:p>
          <a:p>
            <a:r>
              <a:rPr lang="en-US" dirty="0" smtClean="0"/>
              <a:t>Native American boarding schools</a:t>
            </a:r>
          </a:p>
          <a:p>
            <a:r>
              <a:rPr lang="en-US" dirty="0" smtClean="0"/>
              <a:t>Zoot suit riots</a:t>
            </a:r>
          </a:p>
          <a:p>
            <a:r>
              <a:rPr lang="en-US" dirty="0" smtClean="0"/>
              <a:t>Anti-Muslim attitudes post 9/11</a:t>
            </a:r>
            <a:endParaRPr lang="en-US" dirty="0"/>
          </a:p>
        </p:txBody>
      </p:sp>
    </p:spTree>
    <p:extLst>
      <p:ext uri="{BB962C8B-B14F-4D97-AF65-F5344CB8AC3E}">
        <p14:creationId xmlns:p14="http://schemas.microsoft.com/office/powerpoint/2010/main" val="47306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these attitudes?</a:t>
            </a:r>
            <a:endParaRPr lang="en-US" dirty="0"/>
          </a:p>
        </p:txBody>
      </p:sp>
      <p:sp>
        <p:nvSpPr>
          <p:cNvPr id="3" name="Content Placeholder 2"/>
          <p:cNvSpPr>
            <a:spLocks noGrp="1"/>
          </p:cNvSpPr>
          <p:nvPr>
            <p:ph idx="1"/>
          </p:nvPr>
        </p:nvSpPr>
        <p:spPr/>
        <p:txBody>
          <a:bodyPr/>
          <a:lstStyle/>
          <a:p>
            <a:r>
              <a:rPr lang="en-US" dirty="0" smtClean="0"/>
              <a:t>Economic fears</a:t>
            </a:r>
          </a:p>
          <a:p>
            <a:r>
              <a:rPr lang="en-US" dirty="0" smtClean="0"/>
              <a:t>Political concerns</a:t>
            </a:r>
          </a:p>
          <a:p>
            <a:r>
              <a:rPr lang="en-US" dirty="0" smtClean="0"/>
              <a:t>Racism</a:t>
            </a:r>
          </a:p>
          <a:p>
            <a:r>
              <a:rPr lang="en-US" dirty="0" smtClean="0"/>
              <a:t>Xenophobia </a:t>
            </a:r>
          </a:p>
          <a:p>
            <a:pPr marL="0" indent="0">
              <a:buNone/>
            </a:pPr>
            <a:endParaRPr lang="en-US" dirty="0" smtClean="0"/>
          </a:p>
          <a:p>
            <a:pPr marL="0" indent="0">
              <a:buNone/>
            </a:pPr>
            <a:r>
              <a:rPr lang="en-US" dirty="0" smtClean="0"/>
              <a:t>These factors are considered to be the “vital organs” or the essential elements of nativism. </a:t>
            </a:r>
            <a:endParaRPr lang="en-US" dirty="0"/>
          </a:p>
        </p:txBody>
      </p:sp>
    </p:spTree>
    <p:extLst>
      <p:ext uri="{BB962C8B-B14F-4D97-AF65-F5344CB8AC3E}">
        <p14:creationId xmlns:p14="http://schemas.microsoft.com/office/powerpoint/2010/main" val="145846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Fears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413808"/>
            <a:ext cx="6553200" cy="5015383"/>
          </a:xfrm>
        </p:spPr>
      </p:pic>
    </p:spTree>
    <p:extLst>
      <p:ext uri="{BB962C8B-B14F-4D97-AF65-F5344CB8AC3E}">
        <p14:creationId xmlns:p14="http://schemas.microsoft.com/office/powerpoint/2010/main" val="239323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Concerns</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800600" cy="402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45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0" y="1524000"/>
            <a:ext cx="6035042" cy="4572000"/>
          </a:xfrm>
        </p:spPr>
      </p:pic>
    </p:spTree>
    <p:extLst>
      <p:ext uri="{BB962C8B-B14F-4D97-AF65-F5344CB8AC3E}">
        <p14:creationId xmlns:p14="http://schemas.microsoft.com/office/powerpoint/2010/main" val="244291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Xenophobia</a:t>
            </a: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3143250" cy="432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28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these ideas perpetuated in our society?</a:t>
            </a:r>
            <a:endParaRPr lang="en-US" dirty="0"/>
          </a:p>
        </p:txBody>
      </p:sp>
      <p:sp>
        <p:nvSpPr>
          <p:cNvPr id="3" name="Content Placeholder 2"/>
          <p:cNvSpPr>
            <a:spLocks noGrp="1"/>
          </p:cNvSpPr>
          <p:nvPr>
            <p:ph idx="1"/>
          </p:nvPr>
        </p:nvSpPr>
        <p:spPr/>
        <p:txBody>
          <a:bodyPr/>
          <a:lstStyle/>
          <a:p>
            <a:r>
              <a:rPr lang="en-US" dirty="0" smtClean="0"/>
              <a:t>Fear</a:t>
            </a:r>
          </a:p>
          <a:p>
            <a:r>
              <a:rPr lang="en-US" dirty="0" smtClean="0"/>
              <a:t>Propaganda</a:t>
            </a:r>
          </a:p>
          <a:p>
            <a:r>
              <a:rPr lang="en-US" dirty="0" smtClean="0"/>
              <a:t>Us-vs-them mentality</a:t>
            </a:r>
          </a:p>
          <a:p>
            <a:r>
              <a:rPr lang="en-US" dirty="0" smtClean="0"/>
              <a:t>Exploitation</a:t>
            </a:r>
          </a:p>
          <a:p>
            <a:pPr marL="0" indent="0">
              <a:buNone/>
            </a:pPr>
            <a:endParaRPr lang="en-US" dirty="0" smtClean="0"/>
          </a:p>
          <a:p>
            <a:pPr marL="0" indent="0">
              <a:buNone/>
            </a:pPr>
            <a:r>
              <a:rPr lang="en-US" dirty="0" smtClean="0"/>
              <a:t>These are considered to be the “reproductive organs” or the elements that allow nativism to continue in our society.</a:t>
            </a:r>
            <a:endParaRPr lang="en-US" dirty="0"/>
          </a:p>
        </p:txBody>
      </p:sp>
    </p:spTree>
    <p:extLst>
      <p:ext uri="{BB962C8B-B14F-4D97-AF65-F5344CB8AC3E}">
        <p14:creationId xmlns:p14="http://schemas.microsoft.com/office/powerpoint/2010/main" val="141935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232</Words>
  <Application>Microsoft Office PowerPoint</Application>
  <PresentationFormat>On-screen Show (4:3)</PresentationFormat>
  <Paragraphs>43</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Anatomy of Nativism</vt:lpstr>
      <vt:lpstr>What is Nativism?</vt:lpstr>
      <vt:lpstr>Examples of Nativism in U.S. History</vt:lpstr>
      <vt:lpstr>What causes these attitudes?</vt:lpstr>
      <vt:lpstr>Economic Fears</vt:lpstr>
      <vt:lpstr>Political Concerns</vt:lpstr>
      <vt:lpstr>Racism</vt:lpstr>
      <vt:lpstr>Xenophobia</vt:lpstr>
      <vt:lpstr>How are these ideas perpetuated in our society?</vt:lpstr>
      <vt:lpstr>Fear</vt:lpstr>
      <vt:lpstr>Propaganda</vt:lpstr>
      <vt:lpstr>Us-vs-Them</vt:lpstr>
      <vt:lpstr>Exploitation</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Anatomy of Nativism</dc:title>
  <dc:creator>Amy McMinn, Intern, International Affairs</dc:creator>
  <cp:lastModifiedBy>Amy McMinn, Intern, International Affairs</cp:lastModifiedBy>
  <cp:revision>16</cp:revision>
  <dcterms:created xsi:type="dcterms:W3CDTF">2016-03-30T13:10:32Z</dcterms:created>
  <dcterms:modified xsi:type="dcterms:W3CDTF">2016-05-02T19:29:23Z</dcterms:modified>
</cp:coreProperties>
</file>